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2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4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8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8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5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4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2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9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4CB9-3013-419F-B736-EDBF6F6CF1F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59CF-286C-444E-9696-28FA1450B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6" name="AutoShape 38"/>
          <p:cNvSpPr>
            <a:spLocks noChangeArrowheads="1"/>
          </p:cNvSpPr>
          <p:nvPr/>
        </p:nvSpPr>
        <p:spPr bwMode="auto">
          <a:xfrm>
            <a:off x="6870090" y="1443050"/>
            <a:ext cx="4110146" cy="377832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5" name="AutoShape 37"/>
          <p:cNvSpPr>
            <a:spLocks noChangeArrowheads="1"/>
          </p:cNvSpPr>
          <p:nvPr/>
        </p:nvSpPr>
        <p:spPr bwMode="auto">
          <a:xfrm>
            <a:off x="549167" y="1506355"/>
            <a:ext cx="6115947" cy="404521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https://shkola4okha.shl.eduru.ru/media/2020/03/02/1253373550/rip.jpg"/>
          <p:cNvPicPr>
            <a:picLocks noChangeAspect="1" noChangeArrowheads="1"/>
          </p:cNvPicPr>
          <p:nvPr/>
        </p:nvPicPr>
        <p:blipFill>
          <a:blip r:embed="rId2"/>
          <a:srcRect r="25491"/>
          <a:stretch>
            <a:fillRect/>
          </a:stretch>
        </p:blipFill>
        <p:spPr bwMode="auto">
          <a:xfrm>
            <a:off x="814646" y="1638316"/>
            <a:ext cx="926029" cy="40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552" name="TextBox 4"/>
          <p:cNvSpPr txBox="1">
            <a:spLocks noChangeArrowheads="1"/>
          </p:cNvSpPr>
          <p:nvPr/>
        </p:nvSpPr>
        <p:spPr bwMode="auto">
          <a:xfrm>
            <a:off x="2073057" y="304672"/>
            <a:ext cx="804395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               Государственное профессиональное образовательное учреждение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«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ЗАБАЙКАЛЬСКИЙ ГОСУДАРСТВЕННЫЙ КОЛЛЕДЖ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»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Monotype Corsiva" pitchFamily="66" charset="0"/>
              </a:rPr>
              <a:t>        ПРИГЛАШАЕТ ВАС СТАТЬ СТУДЕНТОМ НАШЕГО КОЛЛЕДЖА!</a:t>
            </a:r>
            <a:endParaRPr lang="en-US" sz="1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034" name="Picture 10" descr="d:\Users7\Admin\Desktop\ВИЗИТКА\колледж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142187" y="257986"/>
            <a:ext cx="1676097" cy="1044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9622" y="1927070"/>
            <a:ext cx="52562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БЮДЖЕТНОЕ ОБУЧЕНИЕ</a:t>
            </a:r>
          </a:p>
          <a:p>
            <a:pPr>
              <a:buFontTx/>
              <a:buChar char="•"/>
            </a:pP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44.02.06 «Профессиональное обучение (по отраслям)»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выпускника – мастер производственного обучения, 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специалист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Срок обучения 4 года 10 месяцев</a:t>
            </a:r>
          </a:p>
          <a:p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2782889" y="177323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Monotype Corsiva" pitchFamily="66" charset="0"/>
              </a:rPr>
              <a:t>Очное отделение (на базе 9 классов)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71021" y="3022229"/>
            <a:ext cx="48291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21.02.19 «Землеустройство»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выпускника –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специалист по землеустройству</a:t>
            </a:r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Срок обучения 3 года 10 месяцев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021" y="3770902"/>
            <a:ext cx="478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alibri" pitchFamily="34" charset="0"/>
              </a:rPr>
              <a:t>43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.02.15 «Поварское и кондитерское дело»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- специалист по поварскому и кондитерскому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делу </a:t>
            </a:r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28689" y="4314891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54.02.01 «Дизайн»</a:t>
            </a:r>
            <a:r>
              <a:rPr lang="en-US" sz="1000" b="1" dirty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по отраслям</a:t>
            </a:r>
            <a:r>
              <a:rPr lang="en-US" sz="10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выпускника – дизайнер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2116" y="4847180"/>
            <a:ext cx="4841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КОММЕРЧЕСКОЕ ОБУЧЕНИЕ</a:t>
            </a:r>
          </a:p>
          <a:p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23.02.07 «Техническое обслуживание и ремонт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двигателей, систем и агрегатов автомобилей». 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выпускника –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специалист</a:t>
            </a:r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7206383" y="1763110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Monotype Corsiva" pitchFamily="66" charset="0"/>
              </a:rPr>
              <a:t>Заочное отделение (на базе 11 классов)</a:t>
            </a:r>
          </a:p>
        </p:txBody>
      </p:sp>
      <p:pic>
        <p:nvPicPr>
          <p:cNvPr id="22568" name="Picture 40" descr="IMG_08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5608" y="5678062"/>
            <a:ext cx="1411597" cy="1058698"/>
          </a:xfrm>
          <a:prstGeom prst="rect">
            <a:avLst/>
          </a:prstGeom>
          <a:noFill/>
        </p:spPr>
      </p:pic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6888162" y="2205039"/>
            <a:ext cx="380328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БЮДЖЕТНОЕ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ОБУЧЕНИЕ</a:t>
            </a:r>
          </a:p>
          <a:p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alibri" pitchFamily="34" charset="0"/>
              </a:rPr>
              <a:t>43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.02.15 «Поварское и кондитерское дело»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- специалист по поварскому и кондитерскому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делу</a:t>
            </a:r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888163" y="3573463"/>
            <a:ext cx="3600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КОММЕРЧЕСКОЕ ОБУЧЕНИЕ</a:t>
            </a:r>
          </a:p>
          <a:p>
            <a:pPr>
              <a:buFontTx/>
              <a:buChar char="•"/>
            </a:pP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44.02.06 «Профессиональное обучение (по отраслям)»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выпускника – мастер производственного обучения,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 специалист</a:t>
            </a:r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Срок обучения 4 года 10 месяцев</a:t>
            </a:r>
          </a:p>
          <a:p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23.02.07 «Техническое обслуживание и ремонт двигателей, систем и агрегатов автомобилей».  Квалификация выпускника – специалист</a:t>
            </a:r>
          </a:p>
          <a:p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2572" name="Picture 6" descr="https://avatars.mds.yandex.net/get-zen_doc/920263/pub_5d585fc09c944600ad2747c9_5d585ffea660d700ad5f13cf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6427" y="4392011"/>
            <a:ext cx="661744" cy="72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Picture 14" descr="https://pbs.twimg.com/media/D998rCWXoAMqCTc.jpg:large"/>
          <p:cNvPicPr>
            <a:picLocks noChangeAspect="1" noChangeArrowheads="1"/>
          </p:cNvPicPr>
          <p:nvPr/>
        </p:nvPicPr>
        <p:blipFill>
          <a:blip r:embed="rId6"/>
          <a:srcRect r="9927"/>
          <a:stretch>
            <a:fillRect/>
          </a:stretch>
        </p:blipFill>
        <p:spPr bwMode="auto">
          <a:xfrm>
            <a:off x="4673228" y="2899570"/>
            <a:ext cx="10207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2" y="5688613"/>
            <a:ext cx="1437877" cy="1078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11" y="5684685"/>
            <a:ext cx="1402767" cy="1052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99" y="5684685"/>
            <a:ext cx="1424383" cy="10682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79" y="2818036"/>
            <a:ext cx="1023937" cy="10239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74889" y="3974027"/>
            <a:ext cx="201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подробной 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считайте 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с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устройства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89740" y="2976410"/>
            <a:ext cx="48291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21.02.19 «Землеустройство»</a:t>
            </a: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Квалификация выпускника – </a:t>
            </a:r>
            <a:r>
              <a:rPr lang="ru-RU" sz="1000" b="1" dirty="0" smtClean="0">
                <a:solidFill>
                  <a:schemeClr val="tx2"/>
                </a:solidFill>
                <a:latin typeface="Calibri" pitchFamily="34" charset="0"/>
              </a:rPr>
              <a:t>специалист по землеустройству</a:t>
            </a:r>
            <a:endParaRPr lang="ru-RU" sz="10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Срок обучения 3 года 10 месяцев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79388">
            <a:off x="274040" y="141481"/>
            <a:ext cx="1769037" cy="1104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60" y="5321801"/>
            <a:ext cx="2117948" cy="14119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9" y="5296594"/>
            <a:ext cx="2155757" cy="14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7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218</Words>
  <Application>Microsoft Office PowerPoint</Application>
  <PresentationFormat>Широкоэкранный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Сергеевна</dc:creator>
  <cp:lastModifiedBy>Олеся Сергеевна</cp:lastModifiedBy>
  <cp:revision>2</cp:revision>
  <dcterms:created xsi:type="dcterms:W3CDTF">2022-12-20T00:15:34Z</dcterms:created>
  <dcterms:modified xsi:type="dcterms:W3CDTF">2023-01-16T03:32:08Z</dcterms:modified>
</cp:coreProperties>
</file>